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5" r:id="rId2"/>
    <p:sldId id="259" r:id="rId3"/>
    <p:sldId id="266" r:id="rId4"/>
    <p:sldId id="260" r:id="rId5"/>
    <p:sldId id="258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8" autoAdjust="0"/>
    <p:restoredTop sz="94617" autoAdjust="0"/>
  </p:normalViewPr>
  <p:slideViewPr>
    <p:cSldViewPr>
      <p:cViewPr varScale="1">
        <p:scale>
          <a:sx n="90" d="100"/>
          <a:sy n="90" d="100"/>
        </p:scale>
        <p:origin x="-7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5AC6E-4E78-49D2-81DE-8B5571F5406C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9131D-8C2D-42B1-8DF5-7B00523F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embed/GiQs0U_TkB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embed/kSzQpZ5Los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59000">
              <a:schemeClr val="tx1"/>
            </a:gs>
            <a:gs pos="18000">
              <a:srgbClr val="FFFFFF">
                <a:alpha val="40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971800"/>
            <a:ext cx="4953000" cy="388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67199" cy="3022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1600" y="1752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Culling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51000">
              <a:schemeClr val="accent3">
                <a:lumMod val="50000"/>
              </a:schemeClr>
            </a:gs>
            <a:gs pos="62000">
              <a:srgbClr val="0000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Cons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unsuccessful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Overpopulation of Elephants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Destroy 1,000 trees per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year(uprooting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, eating, etc)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Eat 375 lbs of grass and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shurbs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each day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Relocation and sterilization of females</a:t>
            </a:r>
          </a:p>
          <a:p>
            <a:r>
              <a:rPr lang="en-US" dirty="0" smtClean="0"/>
              <a:t>Culling is used as last resort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1"/>
            </a:gs>
            <a:gs pos="46000">
              <a:srgbClr val="00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Info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The killing of animals from a specific group based on a specific criteria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Killing elephants was outlawed 14 years ago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Population rise from 2,000 to 20,000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2"/>
                </a:solidFill>
              </a:rPr>
              <a:t>Population rise from 2,000 to 20,000</a:t>
            </a:r>
          </a:p>
          <a:p>
            <a:pPr>
              <a:buNone/>
            </a:pP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Estimated 4,000 to 10,000 will be killed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7000">
              <a:schemeClr val="bg2">
                <a:lumMod val="50000"/>
              </a:schemeClr>
            </a:gs>
            <a:gs pos="81000">
              <a:srgbClr val="000000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Pros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Elephants open up paths for smaller animals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Dung beetles roll in an elephant’s seed filled droppings creating plants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They make waterholes 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343275"/>
            <a:ext cx="4114800" cy="3514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21200"/>
            <a:ext cx="3132306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34000">
              <a:srgbClr val="008000"/>
            </a:gs>
            <a:gs pos="98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966" y="2743200"/>
            <a:ext cx="5491033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Rights Activists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 Scientific Evidence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Sell Elephant meat, tusks, and skin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</a:t>
            </a:r>
            <a:r>
              <a:rPr lang="en-US" dirty="0" err="1"/>
              <a:t>iframe</a:t>
            </a:r>
            <a:r>
              <a:rPr lang="en-US" dirty="0"/>
              <a:t> title="YouTube video player" width="480" height="390" </a:t>
            </a:r>
            <a:r>
              <a:rPr lang="en-US" dirty="0" err="1"/>
              <a:t>src</a:t>
            </a:r>
            <a:r>
              <a:rPr lang="en-US" dirty="0" smtClean="0"/>
              <a:t>=”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://www.youtube.com/embed/</a:t>
            </a:r>
            <a:r>
              <a:rPr lang="en-US" dirty="0" smtClean="0">
                <a:hlinkClick r:id="rId2"/>
              </a:rPr>
              <a:t>GiQs0U_TkBM</a:t>
            </a:r>
            <a:endParaRPr lang="en-US" dirty="0" smtClean="0"/>
          </a:p>
          <a:p>
            <a:r>
              <a:rPr lang="en-US" dirty="0" smtClean="0"/>
              <a:t>" </a:t>
            </a:r>
            <a:r>
              <a:rPr lang="en-US" dirty="0" err="1"/>
              <a:t>frameborder</a:t>
            </a:r>
            <a:r>
              <a:rPr lang="en-US" dirty="0"/>
              <a:t>="0" </a:t>
            </a:r>
            <a:r>
              <a:rPr lang="en-US" dirty="0" err="1"/>
              <a:t>allowfullscreen</a:t>
            </a:r>
            <a:r>
              <a:rPr lang="en-US" dirty="0"/>
              <a:t>&gt;&lt;/</a:t>
            </a:r>
            <a:r>
              <a:rPr lang="en-US" dirty="0" err="1"/>
              <a:t>iframe</a:t>
            </a:r>
            <a:r>
              <a:rPr lang="en-US" dirty="0" smtClean="0"/>
              <a:t>&gt;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</a:t>
            </a:r>
            <a:r>
              <a:rPr lang="en-US" dirty="0" err="1"/>
              <a:t>iframe</a:t>
            </a:r>
            <a:r>
              <a:rPr lang="en-US" dirty="0"/>
              <a:t> title="YouTube video player" width="480" height="390" </a:t>
            </a:r>
            <a:r>
              <a:rPr lang="en-US" dirty="0" err="1"/>
              <a:t>src</a:t>
            </a:r>
            <a:r>
              <a:rPr lang="en-US" dirty="0" smtClean="0"/>
              <a:t>=”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://www.youtube.com/embed</a:t>
            </a:r>
            <a:r>
              <a:rPr lang="en-US" dirty="0" smtClean="0">
                <a:hlinkClick r:id="rId2"/>
              </a:rPr>
              <a:t>/kSzQpZ5LosU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9962</TotalTime>
  <Words>200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Cons</vt:lpstr>
      <vt:lpstr>Info</vt:lpstr>
      <vt:lpstr>Pros</vt:lpstr>
      <vt:lpstr>Animal Rights Activists</vt:lpstr>
      <vt:lpstr>ARA Video</vt:lpstr>
      <vt:lpstr>KE Video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Troi</dc:creator>
  <cp:lastModifiedBy>PA Department of Education Classrooms for the Future</cp:lastModifiedBy>
  <cp:revision>9</cp:revision>
  <dcterms:created xsi:type="dcterms:W3CDTF">2011-02-15T17:50:53Z</dcterms:created>
  <dcterms:modified xsi:type="dcterms:W3CDTF">2011-02-22T14:22:46Z</dcterms:modified>
</cp:coreProperties>
</file>